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1" r:id="rId7"/>
    <p:sldId id="260" r:id="rId8"/>
    <p:sldId id="262" r:id="rId9"/>
  </p:sldIdLst>
  <p:sldSz cx="10287000" cy="10287000"/>
  <p:notesSz cx="6858000" cy="9144000"/>
  <p:embeddedFontLst>
    <p:embeddedFont>
      <p:font typeface="Oswald" pitchFamily="2" charset="0"/>
      <p:regular r:id="rId1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253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cartoon of a landscape with a cloud&#10;&#10;AI-generated content may be incorrect.">
            <a:extLst>
              <a:ext uri="{FF2B5EF4-FFF2-40B4-BE49-F238E27FC236}">
                <a16:creationId xmlns:a16="http://schemas.microsoft.com/office/drawing/2014/main" id="{D35BDF9A-45A7-21A2-0740-66D251DC9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307003"/>
            <a:ext cx="7382109" cy="9761465"/>
          </a:xfrm>
          <a:prstGeom prst="rect">
            <a:avLst/>
          </a:prstGeom>
        </p:spPr>
      </p:pic>
      <p:pic>
        <p:nvPicPr>
          <p:cNvPr id="26" name="Picture 25" descr="A black and red rectangular object with white text&#10;&#10;AI-generated content may be incorrect.">
            <a:extLst>
              <a:ext uri="{FF2B5EF4-FFF2-40B4-BE49-F238E27FC236}">
                <a16:creationId xmlns:a16="http://schemas.microsoft.com/office/drawing/2014/main" id="{EE34A8D5-2A6E-C798-70E6-85FE446F4C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38" b="8159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563436" y="8602335"/>
            <a:ext cx="6842411" cy="959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00"/>
              </a:lnSpc>
              <a:spcBef>
                <a:spcPct val="0"/>
              </a:spcBef>
            </a:pPr>
            <a:r>
              <a:rPr lang="en-US" sz="6000" spc="12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[PLAYER’S NAME]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63436" y="9561764"/>
            <a:ext cx="6601608" cy="45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799" spc="55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[Player’s High School]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14A8A5-6A80-64B8-F7C4-518300DAC2BF}"/>
              </a:ext>
            </a:extLst>
          </p:cNvPr>
          <p:cNvSpPr txBox="1"/>
          <p:nvPr/>
        </p:nvSpPr>
        <p:spPr>
          <a:xfrm>
            <a:off x="2857500" y="495300"/>
            <a:ext cx="6842411" cy="8617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INSTRUCTIONS:</a:t>
            </a:r>
          </a:p>
          <a:p>
            <a:endParaRPr lang="en-US" sz="1200" b="1" dirty="0"/>
          </a:p>
          <a:p>
            <a:pPr marL="514350" indent="-514350">
              <a:buAutoNum type="arabicParenBoth"/>
            </a:pPr>
            <a:r>
              <a:rPr lang="en-US" sz="2800" dirty="0"/>
              <a:t>Edit the slide below corresponding to your school’s classification, and follow the instructions below to edit that slide</a:t>
            </a:r>
          </a:p>
          <a:p>
            <a:pPr marL="514350" indent="-514350">
              <a:buAutoNum type="arabicParenBoth"/>
            </a:pPr>
            <a:r>
              <a:rPr lang="en-US" sz="2800" dirty="0"/>
              <a:t>Insert a photo of your athlete in the area where you see the image background on this instructions slide</a:t>
            </a:r>
          </a:p>
          <a:p>
            <a:pPr marL="514350" indent="-514350">
              <a:buAutoNum type="arabicParenBoth"/>
            </a:pPr>
            <a:r>
              <a:rPr lang="en-US" sz="2800" dirty="0"/>
              <a:t>Right click the photo of your athlete, and select “Send to back”</a:t>
            </a:r>
          </a:p>
          <a:p>
            <a:pPr marL="514350" indent="-514350">
              <a:buAutoNum type="arabicParenBoth"/>
            </a:pPr>
            <a:r>
              <a:rPr lang="en-US" sz="2800" dirty="0"/>
              <a:t>Type your PLAYER’S NAME in all caps in the text box</a:t>
            </a:r>
          </a:p>
          <a:p>
            <a:pPr marL="514350" indent="-514350">
              <a:buAutoNum type="arabicParenBoth"/>
            </a:pPr>
            <a:r>
              <a:rPr lang="en-US" sz="2800" dirty="0"/>
              <a:t>Type your Player’s High School in sentence case in the text box</a:t>
            </a:r>
          </a:p>
          <a:p>
            <a:pPr marL="514350" indent="-514350">
              <a:buAutoNum type="arabicParenBoth"/>
            </a:pPr>
            <a:r>
              <a:rPr lang="en-US" sz="2800" dirty="0"/>
              <a:t>Save the Photo Card: Select File </a:t>
            </a:r>
            <a:r>
              <a:rPr lang="en-US" sz="2800" dirty="0">
                <a:sym typeface="Wingdings" panose="05000000000000000000" pitchFamily="2" charset="2"/>
              </a:rPr>
              <a:t> Save As  Browse  Save as File Type -Select “PNG”  Save  Select “Just this one”</a:t>
            </a:r>
            <a:endParaRPr lang="en-US" sz="2800" dirty="0"/>
          </a:p>
          <a:p>
            <a:pPr marL="514350" indent="-514350">
              <a:buAutoNum type="arabicParenBoth"/>
            </a:pPr>
            <a:endParaRPr lang="en-US" sz="3000" dirty="0"/>
          </a:p>
          <a:p>
            <a:pPr marL="514350" indent="-514350">
              <a:buAutoNum type="arabicParenBoth"/>
            </a:pPr>
            <a:endParaRPr lang="en-US" sz="30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0579A-CBD8-7FA3-7187-D5C9BE5AA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black and red rectangular object with white text&#10;&#10;AI-generated content may be incorrect.">
            <a:extLst>
              <a:ext uri="{FF2B5EF4-FFF2-40B4-BE49-F238E27FC236}">
                <a16:creationId xmlns:a16="http://schemas.microsoft.com/office/drawing/2014/main" id="{C12059AD-8AF7-C3D5-3D48-BC3DDCCC33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38" b="8159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21" name="TextBox 21">
            <a:extLst>
              <a:ext uri="{FF2B5EF4-FFF2-40B4-BE49-F238E27FC236}">
                <a16:creationId xmlns:a16="http://schemas.microsoft.com/office/drawing/2014/main" id="{A717577C-38A0-7A8B-B257-FDDA39E194C6}"/>
              </a:ext>
            </a:extLst>
          </p:cNvPr>
          <p:cNvSpPr txBox="1"/>
          <p:nvPr/>
        </p:nvSpPr>
        <p:spPr>
          <a:xfrm>
            <a:off x="563436" y="8602335"/>
            <a:ext cx="6842411" cy="959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00"/>
              </a:lnSpc>
              <a:spcBef>
                <a:spcPct val="0"/>
              </a:spcBef>
            </a:pPr>
            <a:r>
              <a:rPr lang="en-US" sz="6000" spc="12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[PLAYER’S NAME]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7546EB55-8315-C0E7-1D5A-F9445AAA62F3}"/>
              </a:ext>
            </a:extLst>
          </p:cNvPr>
          <p:cNvSpPr txBox="1"/>
          <p:nvPr/>
        </p:nvSpPr>
        <p:spPr>
          <a:xfrm>
            <a:off x="563436" y="9561764"/>
            <a:ext cx="6601608" cy="45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799" spc="55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[Player’s High School]</a:t>
            </a:r>
          </a:p>
        </p:txBody>
      </p:sp>
    </p:spTree>
    <p:extLst>
      <p:ext uri="{BB962C8B-B14F-4D97-AF65-F5344CB8AC3E}">
        <p14:creationId xmlns:p14="http://schemas.microsoft.com/office/powerpoint/2010/main" val="1213053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511B4-2D90-26CC-84E4-9F1863372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red rectangular object with white text&#10;&#10;AI-generated content may be incorrect.">
            <a:extLst>
              <a:ext uri="{FF2B5EF4-FFF2-40B4-BE49-F238E27FC236}">
                <a16:creationId xmlns:a16="http://schemas.microsoft.com/office/drawing/2014/main" id="{3D0DA1D9-7333-AB8D-8542-4D0E19F391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" y="643"/>
            <a:ext cx="10285714" cy="10285714"/>
          </a:xfrm>
          <a:prstGeom prst="rect">
            <a:avLst/>
          </a:prstGeom>
        </p:spPr>
      </p:pic>
      <p:sp>
        <p:nvSpPr>
          <p:cNvPr id="21" name="TextBox 21">
            <a:extLst>
              <a:ext uri="{FF2B5EF4-FFF2-40B4-BE49-F238E27FC236}">
                <a16:creationId xmlns:a16="http://schemas.microsoft.com/office/drawing/2014/main" id="{75E98B9E-4195-DBCD-4645-77156BF3674B}"/>
              </a:ext>
            </a:extLst>
          </p:cNvPr>
          <p:cNvSpPr txBox="1"/>
          <p:nvPr/>
        </p:nvSpPr>
        <p:spPr>
          <a:xfrm>
            <a:off x="563436" y="8602335"/>
            <a:ext cx="6842411" cy="959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00"/>
              </a:lnSpc>
              <a:spcBef>
                <a:spcPct val="0"/>
              </a:spcBef>
            </a:pPr>
            <a:r>
              <a:rPr lang="en-US" sz="6000" spc="12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[PLAYER’S NAME]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B3965AA2-35A2-3722-3A9F-458E16C3DB99}"/>
              </a:ext>
            </a:extLst>
          </p:cNvPr>
          <p:cNvSpPr txBox="1"/>
          <p:nvPr/>
        </p:nvSpPr>
        <p:spPr>
          <a:xfrm>
            <a:off x="563436" y="9561764"/>
            <a:ext cx="6601608" cy="45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799" spc="55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[Player’s High School]</a:t>
            </a:r>
          </a:p>
        </p:txBody>
      </p:sp>
    </p:spTree>
    <p:extLst>
      <p:ext uri="{BB962C8B-B14F-4D97-AF65-F5344CB8AC3E}">
        <p14:creationId xmlns:p14="http://schemas.microsoft.com/office/powerpoint/2010/main" val="2633100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4A915-2BC4-C96F-E10B-AB4334E3B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red rectangular object with white text&#10;&#10;AI-generated content may be incorrect.">
            <a:extLst>
              <a:ext uri="{FF2B5EF4-FFF2-40B4-BE49-F238E27FC236}">
                <a16:creationId xmlns:a16="http://schemas.microsoft.com/office/drawing/2014/main" id="{5D4880DF-0807-436C-4829-453FE46E65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" y="643"/>
            <a:ext cx="10285714" cy="10285714"/>
          </a:xfrm>
          <a:prstGeom prst="rect">
            <a:avLst/>
          </a:prstGeom>
        </p:spPr>
      </p:pic>
      <p:sp>
        <p:nvSpPr>
          <p:cNvPr id="21" name="TextBox 21">
            <a:extLst>
              <a:ext uri="{FF2B5EF4-FFF2-40B4-BE49-F238E27FC236}">
                <a16:creationId xmlns:a16="http://schemas.microsoft.com/office/drawing/2014/main" id="{3D67FB5C-361C-5C2F-B175-8CC16D3ECF6F}"/>
              </a:ext>
            </a:extLst>
          </p:cNvPr>
          <p:cNvSpPr txBox="1"/>
          <p:nvPr/>
        </p:nvSpPr>
        <p:spPr>
          <a:xfrm>
            <a:off x="563436" y="8602335"/>
            <a:ext cx="6842411" cy="959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00"/>
              </a:lnSpc>
              <a:spcBef>
                <a:spcPct val="0"/>
              </a:spcBef>
            </a:pPr>
            <a:r>
              <a:rPr lang="en-US" sz="6000" spc="12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[PLAYER’S NAME]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4A80CAEF-1C18-851E-0B99-54333A6B2932}"/>
              </a:ext>
            </a:extLst>
          </p:cNvPr>
          <p:cNvSpPr txBox="1"/>
          <p:nvPr/>
        </p:nvSpPr>
        <p:spPr>
          <a:xfrm>
            <a:off x="563436" y="9561764"/>
            <a:ext cx="6601608" cy="45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799" spc="55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[Player’s High School]</a:t>
            </a:r>
          </a:p>
        </p:txBody>
      </p:sp>
    </p:spTree>
    <p:extLst>
      <p:ext uri="{BB962C8B-B14F-4D97-AF65-F5344CB8AC3E}">
        <p14:creationId xmlns:p14="http://schemas.microsoft.com/office/powerpoint/2010/main" val="2428175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5B89F-5F61-CF47-00FA-B2B1398C8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red rectangular object with white text&#10;&#10;AI-generated content may be incorrect.">
            <a:extLst>
              <a:ext uri="{FF2B5EF4-FFF2-40B4-BE49-F238E27FC236}">
                <a16:creationId xmlns:a16="http://schemas.microsoft.com/office/drawing/2014/main" id="{17AB03F6-33A8-8D62-B4F3-1185736F4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" y="643"/>
            <a:ext cx="10285714" cy="10285714"/>
          </a:xfrm>
          <a:prstGeom prst="rect">
            <a:avLst/>
          </a:prstGeom>
        </p:spPr>
      </p:pic>
      <p:sp>
        <p:nvSpPr>
          <p:cNvPr id="21" name="TextBox 21">
            <a:extLst>
              <a:ext uri="{FF2B5EF4-FFF2-40B4-BE49-F238E27FC236}">
                <a16:creationId xmlns:a16="http://schemas.microsoft.com/office/drawing/2014/main" id="{3937EE64-FCEF-AADC-0833-57D73BABAA69}"/>
              </a:ext>
            </a:extLst>
          </p:cNvPr>
          <p:cNvSpPr txBox="1"/>
          <p:nvPr/>
        </p:nvSpPr>
        <p:spPr>
          <a:xfrm>
            <a:off x="563436" y="8602335"/>
            <a:ext cx="6842411" cy="959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00"/>
              </a:lnSpc>
              <a:spcBef>
                <a:spcPct val="0"/>
              </a:spcBef>
            </a:pPr>
            <a:r>
              <a:rPr lang="en-US" sz="6000" spc="12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[PLAYER’S NAME]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3E3A72BA-094B-A653-A20E-29637053F1E8}"/>
              </a:ext>
            </a:extLst>
          </p:cNvPr>
          <p:cNvSpPr txBox="1"/>
          <p:nvPr/>
        </p:nvSpPr>
        <p:spPr>
          <a:xfrm>
            <a:off x="563436" y="9561764"/>
            <a:ext cx="6601608" cy="45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799" spc="55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[Player’s High School]</a:t>
            </a:r>
          </a:p>
        </p:txBody>
      </p:sp>
    </p:spTree>
    <p:extLst>
      <p:ext uri="{BB962C8B-B14F-4D97-AF65-F5344CB8AC3E}">
        <p14:creationId xmlns:p14="http://schemas.microsoft.com/office/powerpoint/2010/main" val="2699046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F01D6-0E7B-555D-11DB-00579C9FA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red rectangular object with white text&#10;&#10;AI-generated content may be incorrect.">
            <a:extLst>
              <a:ext uri="{FF2B5EF4-FFF2-40B4-BE49-F238E27FC236}">
                <a16:creationId xmlns:a16="http://schemas.microsoft.com/office/drawing/2014/main" id="{E0E5E951-F39A-ABF8-A663-A824E39191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" y="643"/>
            <a:ext cx="10285714" cy="10285714"/>
          </a:xfrm>
          <a:prstGeom prst="rect">
            <a:avLst/>
          </a:prstGeom>
        </p:spPr>
      </p:pic>
      <p:sp>
        <p:nvSpPr>
          <p:cNvPr id="21" name="TextBox 21">
            <a:extLst>
              <a:ext uri="{FF2B5EF4-FFF2-40B4-BE49-F238E27FC236}">
                <a16:creationId xmlns:a16="http://schemas.microsoft.com/office/drawing/2014/main" id="{FB830728-33A7-6506-57CA-537C786FF987}"/>
              </a:ext>
            </a:extLst>
          </p:cNvPr>
          <p:cNvSpPr txBox="1"/>
          <p:nvPr/>
        </p:nvSpPr>
        <p:spPr>
          <a:xfrm>
            <a:off x="563436" y="8602335"/>
            <a:ext cx="6842411" cy="959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00"/>
              </a:lnSpc>
              <a:spcBef>
                <a:spcPct val="0"/>
              </a:spcBef>
            </a:pPr>
            <a:r>
              <a:rPr lang="en-US" sz="6000" spc="12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[PLAYER’S NAME]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7E32A266-6B98-A6A8-7145-DC462B5484DB}"/>
              </a:ext>
            </a:extLst>
          </p:cNvPr>
          <p:cNvSpPr txBox="1"/>
          <p:nvPr/>
        </p:nvSpPr>
        <p:spPr>
          <a:xfrm>
            <a:off x="563436" y="9561764"/>
            <a:ext cx="6601608" cy="45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799" spc="55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[Player’s High School]</a:t>
            </a:r>
          </a:p>
        </p:txBody>
      </p:sp>
    </p:spTree>
    <p:extLst>
      <p:ext uri="{BB962C8B-B14F-4D97-AF65-F5344CB8AC3E}">
        <p14:creationId xmlns:p14="http://schemas.microsoft.com/office/powerpoint/2010/main" val="4014482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0AFDA-F6B2-FC4F-0126-7E7A23D76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red rectangular object with white text&#10;&#10;AI-generated content may be incorrect.">
            <a:extLst>
              <a:ext uri="{FF2B5EF4-FFF2-40B4-BE49-F238E27FC236}">
                <a16:creationId xmlns:a16="http://schemas.microsoft.com/office/drawing/2014/main" id="{25A576C6-893E-7456-9DDA-21970E5E7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" y="643"/>
            <a:ext cx="10285714" cy="10285714"/>
          </a:xfrm>
          <a:prstGeom prst="rect">
            <a:avLst/>
          </a:prstGeom>
        </p:spPr>
      </p:pic>
      <p:sp>
        <p:nvSpPr>
          <p:cNvPr id="21" name="TextBox 21">
            <a:extLst>
              <a:ext uri="{FF2B5EF4-FFF2-40B4-BE49-F238E27FC236}">
                <a16:creationId xmlns:a16="http://schemas.microsoft.com/office/drawing/2014/main" id="{25116F66-BE16-995C-AE7E-396AD0A6E2E1}"/>
              </a:ext>
            </a:extLst>
          </p:cNvPr>
          <p:cNvSpPr txBox="1"/>
          <p:nvPr/>
        </p:nvSpPr>
        <p:spPr>
          <a:xfrm>
            <a:off x="563436" y="8602335"/>
            <a:ext cx="6842411" cy="959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00"/>
              </a:lnSpc>
              <a:spcBef>
                <a:spcPct val="0"/>
              </a:spcBef>
            </a:pPr>
            <a:r>
              <a:rPr lang="en-US" sz="6000" spc="12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[PLAYER’S NAME]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E8C4B70C-BDA6-A042-B8F7-26FBD287FF2D}"/>
              </a:ext>
            </a:extLst>
          </p:cNvPr>
          <p:cNvSpPr txBox="1"/>
          <p:nvPr/>
        </p:nvSpPr>
        <p:spPr>
          <a:xfrm>
            <a:off x="563436" y="9561764"/>
            <a:ext cx="6601608" cy="45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799" spc="55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[Player’s High School]</a:t>
            </a:r>
          </a:p>
        </p:txBody>
      </p:sp>
    </p:spTree>
    <p:extLst>
      <p:ext uri="{BB962C8B-B14F-4D97-AF65-F5344CB8AC3E}">
        <p14:creationId xmlns:p14="http://schemas.microsoft.com/office/powerpoint/2010/main" val="1140773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5DAC4-FF85-77B1-131F-5358D3E35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red rectangular object with white text&#10;&#10;AI-generated content may be incorrect.">
            <a:extLst>
              <a:ext uri="{FF2B5EF4-FFF2-40B4-BE49-F238E27FC236}">
                <a16:creationId xmlns:a16="http://schemas.microsoft.com/office/drawing/2014/main" id="{B95DC525-165F-8478-6438-72222C253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" y="643"/>
            <a:ext cx="10285714" cy="10285714"/>
          </a:xfrm>
          <a:prstGeom prst="rect">
            <a:avLst/>
          </a:prstGeom>
        </p:spPr>
      </p:pic>
      <p:sp>
        <p:nvSpPr>
          <p:cNvPr id="21" name="TextBox 21">
            <a:extLst>
              <a:ext uri="{FF2B5EF4-FFF2-40B4-BE49-F238E27FC236}">
                <a16:creationId xmlns:a16="http://schemas.microsoft.com/office/drawing/2014/main" id="{16ABF4C8-E951-932C-178B-0F4572FDED5B}"/>
              </a:ext>
            </a:extLst>
          </p:cNvPr>
          <p:cNvSpPr txBox="1"/>
          <p:nvPr/>
        </p:nvSpPr>
        <p:spPr>
          <a:xfrm>
            <a:off x="563436" y="8602335"/>
            <a:ext cx="6842411" cy="959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00"/>
              </a:lnSpc>
              <a:spcBef>
                <a:spcPct val="0"/>
              </a:spcBef>
            </a:pPr>
            <a:r>
              <a:rPr lang="en-US" sz="6000" spc="12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[PLAYER’S NAME]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FF677D45-6697-C15C-BA04-7362870FCC0C}"/>
              </a:ext>
            </a:extLst>
          </p:cNvPr>
          <p:cNvSpPr txBox="1"/>
          <p:nvPr/>
        </p:nvSpPr>
        <p:spPr>
          <a:xfrm>
            <a:off x="563436" y="9561764"/>
            <a:ext cx="6601608" cy="45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799" spc="55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[Player’s High School]</a:t>
            </a:r>
          </a:p>
        </p:txBody>
      </p:sp>
    </p:spTree>
    <p:extLst>
      <p:ext uri="{BB962C8B-B14F-4D97-AF65-F5344CB8AC3E}">
        <p14:creationId xmlns:p14="http://schemas.microsoft.com/office/powerpoint/2010/main" val="4116354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181</Words>
  <Application>Microsoft Office PowerPoint</Application>
  <PresentationFormat>Custom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Arial</vt:lpstr>
      <vt:lpstr>Wingdings</vt:lpstr>
      <vt:lpstr>Oswald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2024-25 AHSVCA ALL-STATE (Indiv. Player)</dc:title>
  <dc:creator>Tara McGuire</dc:creator>
  <cp:lastModifiedBy>Tara McGuire</cp:lastModifiedBy>
  <cp:revision>3</cp:revision>
  <dcterms:created xsi:type="dcterms:W3CDTF">2006-08-16T00:00:00Z</dcterms:created>
  <dcterms:modified xsi:type="dcterms:W3CDTF">2025-11-03T15:34:15Z</dcterms:modified>
  <dc:identifier>DAGT2-vrzsI</dc:identifier>
</cp:coreProperties>
</file>